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0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4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7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3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FAC5-3864-44BD-9D79-D28A086BA8C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B789C-E28F-415D-A70B-5760881D9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7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04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3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www.christsquare.com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90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40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940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1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sirvaatha-ootrukkan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7652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www.christsquare.com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2020-12-09T11:44:07Z</dcterms:created>
  <dcterms:modified xsi:type="dcterms:W3CDTF">2020-12-09T11:44:49Z</dcterms:modified>
</cp:coreProperties>
</file>