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2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BE2-001C-4F64-B1E8-8F27C75E8260}" type="datetimeFigureOut">
              <a:rPr lang="en-IN" smtClean="0"/>
              <a:t>02-03-2023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EC1C-03FE-41AB-802E-06E8D2A0E9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487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BE2-001C-4F64-B1E8-8F27C75E8260}" type="datetimeFigureOut">
              <a:rPr lang="en-IN" smtClean="0"/>
              <a:t>02-03-2023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EC1C-03FE-41AB-802E-06E8D2A0E9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647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BE2-001C-4F64-B1E8-8F27C75E8260}" type="datetimeFigureOut">
              <a:rPr lang="en-IN" smtClean="0"/>
              <a:t>02-03-2023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EC1C-03FE-41AB-802E-06E8D2A0E9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326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BE2-001C-4F64-B1E8-8F27C75E8260}" type="datetimeFigureOut">
              <a:rPr lang="en-IN" smtClean="0"/>
              <a:t>02-03-2023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EC1C-03FE-41AB-802E-06E8D2A0E9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350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BE2-001C-4F64-B1E8-8F27C75E8260}" type="datetimeFigureOut">
              <a:rPr lang="en-IN" smtClean="0"/>
              <a:t>02-03-2023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EC1C-03FE-41AB-802E-06E8D2A0E9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426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BE2-001C-4F64-B1E8-8F27C75E8260}" type="datetimeFigureOut">
              <a:rPr lang="en-IN" smtClean="0"/>
              <a:t>02-03-2023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EC1C-03FE-41AB-802E-06E8D2A0E9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62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BE2-001C-4F64-B1E8-8F27C75E8260}" type="datetimeFigureOut">
              <a:rPr lang="en-IN" smtClean="0"/>
              <a:t>02-03-2023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EC1C-03FE-41AB-802E-06E8D2A0E9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173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BE2-001C-4F64-B1E8-8F27C75E8260}" type="datetimeFigureOut">
              <a:rPr lang="en-IN" smtClean="0"/>
              <a:t>02-03-2023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EC1C-03FE-41AB-802E-06E8D2A0E9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216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BE2-001C-4F64-B1E8-8F27C75E8260}" type="datetimeFigureOut">
              <a:rPr lang="en-IN" smtClean="0"/>
              <a:t>02-03-2023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EC1C-03FE-41AB-802E-06E8D2A0E9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780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BE2-001C-4F64-B1E8-8F27C75E8260}" type="datetimeFigureOut">
              <a:rPr lang="en-IN" smtClean="0"/>
              <a:t>02-03-2023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EC1C-03FE-41AB-802E-06E8D2A0E9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253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BE2-001C-4F64-B1E8-8F27C75E8260}" type="datetimeFigureOut">
              <a:rPr lang="en-IN" smtClean="0"/>
              <a:t>02-03-2023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EC1C-03FE-41AB-802E-06E8D2A0E9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400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7BE2-001C-4F64-B1E8-8F27C75E8260}" type="datetimeFigureOut">
              <a:rPr lang="en-IN" smtClean="0"/>
              <a:t>02-03-2023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BEC1C-03FE-41AB-802E-06E8D2A0E9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076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na-Nan-Solven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345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na-Nan-Solven-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4559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www.christsquare.com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13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na-Nan-Solven-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71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na-Nan-Solven-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612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www.christsquare.com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2023-03-02T09:34:19Z</dcterms:created>
  <dcterms:modified xsi:type="dcterms:W3CDTF">2023-03-02T09:35:23Z</dcterms:modified>
</cp:coreProperties>
</file>