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579DE-D9E2-4EB5-A66A-E0A6F01903DB}" type="datetimeFigureOut">
              <a:rPr lang="en-US" smtClean="0"/>
              <a:t>6/24/2022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E0A4-9198-4E1B-9964-61123053D56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1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www.christsquare.com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nmani-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www.christsquare.com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</dc:creator>
  <cp:lastModifiedBy>Christ</cp:lastModifiedBy>
  <cp:revision>1</cp:revision>
  <dcterms:created xsi:type="dcterms:W3CDTF">2022-06-24T10:05:12Z</dcterms:created>
  <dcterms:modified xsi:type="dcterms:W3CDTF">2022-06-24T10:06:27Z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817677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