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8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07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2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90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06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7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9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73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1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4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2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7577-37E2-4FB3-BFA7-D0950F601A39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F889-8D13-4077-85D2-03ABEE87F5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03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pathu-Naal-Raapag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456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36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pathu-Naal-Raapagal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pathu-Naal-Raapagal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2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www.christsquare.com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02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pathu-Naal-Raapagal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0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pathu-Naal-Raapagal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07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www.christsquare.com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2023-05-18T08:22:16Z</dcterms:created>
  <dcterms:modified xsi:type="dcterms:W3CDTF">2023-05-18T08:24:27Z</dcterms:modified>
</cp:coreProperties>
</file>